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6327" autoAdjust="0"/>
  </p:normalViewPr>
  <p:slideViewPr>
    <p:cSldViewPr snapToGrid="0" showGuides="1">
      <p:cViewPr varScale="1">
        <p:scale>
          <a:sx n="109" d="100"/>
          <a:sy n="109" d="100"/>
        </p:scale>
        <p:origin x="216" y="600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11/9/20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7CB458B-228C-6F40-A479-E192A72AD1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00A910-DE06-EE41-8105-13D8D35196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Session 12</a:t>
            </a:r>
          </a:p>
        </p:txBody>
      </p:sp>
    </p:spTree>
    <p:extLst>
      <p:ext uri="{BB962C8B-B14F-4D97-AF65-F5344CB8AC3E}">
        <p14:creationId xmlns:p14="http://schemas.microsoft.com/office/powerpoint/2010/main" val="40828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AB16C-3F01-2E4B-987B-CA39A2FD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Activity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94294-04DB-D948-AA57-70FB2CEC2985}"/>
              </a:ext>
            </a:extLst>
          </p:cNvPr>
          <p:cNvSpPr txBox="1"/>
          <p:nvPr/>
        </p:nvSpPr>
        <p:spPr>
          <a:xfrm>
            <a:off x="2403231" y="3113529"/>
            <a:ext cx="69752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https://</a:t>
            </a:r>
            <a:r>
              <a:rPr lang="en-US" sz="3500" dirty="0" err="1"/>
              <a:t>bgoodwinSMU.github.io</a:t>
            </a:r>
            <a:endParaRPr 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AC4F9-8DE5-C04E-8F52-7E81B88E60A9}"/>
              </a:ext>
            </a:extLst>
          </p:cNvPr>
          <p:cNvSpPr txBox="1"/>
          <p:nvPr/>
        </p:nvSpPr>
        <p:spPr>
          <a:xfrm>
            <a:off x="2754923" y="2004646"/>
            <a:ext cx="58263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Personal </a:t>
            </a:r>
            <a:r>
              <a:rPr lang="en-US" sz="3000" dirty="0" err="1"/>
              <a:t>Github</a:t>
            </a:r>
            <a:r>
              <a:rPr lang="en-US" sz="3000" dirty="0"/>
              <a:t> website:</a:t>
            </a:r>
          </a:p>
        </p:txBody>
      </p:sp>
    </p:spTree>
    <p:extLst>
      <p:ext uri="{BB962C8B-B14F-4D97-AF65-F5344CB8AC3E}">
        <p14:creationId xmlns:p14="http://schemas.microsoft.com/office/powerpoint/2010/main" val="362250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EEEEE4-E8A9-1140-AEA6-8FE1E48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Activity 3, Welcome Tab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12787F-48ED-824B-BEDA-0BAB77C1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182" y="1145584"/>
            <a:ext cx="8085748" cy="3933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061BD9-8E2B-2D45-8C64-206F43F49AC7}"/>
              </a:ext>
            </a:extLst>
          </p:cNvPr>
          <p:cNvSpPr txBox="1"/>
          <p:nvPr/>
        </p:nvSpPr>
        <p:spPr>
          <a:xfrm>
            <a:off x="1817077" y="5079370"/>
            <a:ext cx="82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bgoodwinsmu.github.io</a:t>
            </a:r>
            <a:r>
              <a:rPr lang="en-US" dirty="0"/>
              <a:t>/</a:t>
            </a:r>
            <a:r>
              <a:rPr lang="en-US" dirty="0" err="1"/>
              <a:t>aboutme.html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EEEEE4-E8A9-1140-AEA6-8FE1E48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Activity 4, Case Study 1 Tab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61BD9-8E2B-2D45-8C64-206F43F49AC7}"/>
              </a:ext>
            </a:extLst>
          </p:cNvPr>
          <p:cNvSpPr txBox="1"/>
          <p:nvPr/>
        </p:nvSpPr>
        <p:spPr>
          <a:xfrm>
            <a:off x="1817077" y="5079370"/>
            <a:ext cx="82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bgoodwinsmu.github.io</a:t>
            </a:r>
            <a:r>
              <a:rPr lang="en-US" dirty="0"/>
              <a:t>/casestudy1.html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C6B7DD-9E93-6449-810A-3DFC569E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074" y="949568"/>
            <a:ext cx="6880838" cy="40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1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EEEEE4-E8A9-1140-AEA6-8FE1E48B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Activity 5, Create an R Shiny App</a:t>
            </a:r>
          </a:p>
        </p:txBody>
      </p:sp>
    </p:spTree>
    <p:extLst>
      <p:ext uri="{BB962C8B-B14F-4D97-AF65-F5344CB8AC3E}">
        <p14:creationId xmlns:p14="http://schemas.microsoft.com/office/powerpoint/2010/main" val="55811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DRAFT-Marcom-New-Brand-Template-2019-DRAFT-v1</Template>
  <TotalTime>1598</TotalTime>
  <Words>61</Words>
  <Application>Microsoft Macintosh PowerPoint</Application>
  <PresentationFormat>Custom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Courier New</vt:lpstr>
      <vt:lpstr>DRAFT-Marcom-New-Brand-Template-2019-DRAFT-v1.5</vt:lpstr>
      <vt:lpstr>Live Session 12</vt:lpstr>
      <vt:lpstr>Activity 2</vt:lpstr>
      <vt:lpstr>Activity 3, Welcome Tab</vt:lpstr>
      <vt:lpstr>Activity 4, Case Study 1 Tab</vt:lpstr>
      <vt:lpstr>Activity 5, Create an R Shiny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12</dc:title>
  <dc:creator>Goodwin, Ben</dc:creator>
  <cp:lastModifiedBy>Goodwin, Ben</cp:lastModifiedBy>
  <cp:revision>3</cp:revision>
  <cp:lastPrinted>2019-05-15T16:46:10Z</cp:lastPrinted>
  <dcterms:created xsi:type="dcterms:W3CDTF">2020-11-09T22:20:17Z</dcterms:created>
  <dcterms:modified xsi:type="dcterms:W3CDTF">2020-11-11T00:58:55Z</dcterms:modified>
</cp:coreProperties>
</file>